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74" r:id="rId5"/>
    <p:sldId id="260" r:id="rId6"/>
    <p:sldId id="264" r:id="rId7"/>
    <p:sldId id="265" r:id="rId8"/>
    <p:sldId id="263" r:id="rId9"/>
    <p:sldId id="276" r:id="rId10"/>
    <p:sldId id="275" r:id="rId11"/>
    <p:sldId id="277" r:id="rId12"/>
    <p:sldId id="278" r:id="rId13"/>
    <p:sldId id="279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FD7D-DC94-4278-B175-3F249AC87B5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DC58-19FD-4DFB-BFB9-889531F6AC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FD7D-DC94-4278-B175-3F249AC87B5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DC58-19FD-4DFB-BFB9-889531F6A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FD7D-DC94-4278-B175-3F249AC87B5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DC58-19FD-4DFB-BFB9-889531F6A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FD7D-DC94-4278-B175-3F249AC87B5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DC58-19FD-4DFB-BFB9-889531F6A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FD7D-DC94-4278-B175-3F249AC87B5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C19DC58-19FD-4DFB-BFB9-889531F6A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FD7D-DC94-4278-B175-3F249AC87B5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DC58-19FD-4DFB-BFB9-889531F6A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FD7D-DC94-4278-B175-3F249AC87B5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DC58-19FD-4DFB-BFB9-889531F6A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FD7D-DC94-4278-B175-3F249AC87B5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DC58-19FD-4DFB-BFB9-889531F6A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FD7D-DC94-4278-B175-3F249AC87B5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DC58-19FD-4DFB-BFB9-889531F6A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FD7D-DC94-4278-B175-3F249AC87B5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DC58-19FD-4DFB-BFB9-889531F6A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FD7D-DC94-4278-B175-3F249AC87B5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DC58-19FD-4DFB-BFB9-889531F6A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CFFD7D-DC94-4278-B175-3F249AC87B5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19DC58-19FD-4DFB-BFB9-889531F6A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Ознакомление с природой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Предметно – развивающая среда</a:t>
            </a:r>
          </a:p>
          <a:p>
            <a:r>
              <a:rPr lang="ru-RU" dirty="0" smtClean="0"/>
              <a:t>МОЁ УВЛЕЧЕНИЕ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 акции «Сохраним нашу планету»</a:t>
            </a:r>
            <a:endParaRPr lang="ru-RU" dirty="0"/>
          </a:p>
        </p:txBody>
      </p:sp>
      <p:pic>
        <p:nvPicPr>
          <p:cNvPr id="3" name="Picture 2" descr="C:\Users\наталья\Desktop\Детский сад\DSC04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53753"/>
            <a:ext cx="4214842" cy="3161132"/>
          </a:xfrm>
          <a:prstGeom prst="rect">
            <a:avLst/>
          </a:prstGeom>
          <a:noFill/>
        </p:spPr>
      </p:pic>
      <p:pic>
        <p:nvPicPr>
          <p:cNvPr id="4" name="Picture 3" descr="C:\Users\наталья\Desktop\Детский сад\DSC04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428976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Совместная работа с родителями и детьми. Конкурс поделок                         «Осень золотая»</a:t>
            </a:r>
            <a:endParaRPr lang="ru-RU" sz="3600" dirty="0"/>
          </a:p>
        </p:txBody>
      </p:sp>
      <p:pic>
        <p:nvPicPr>
          <p:cNvPr id="1026" name="Picture 2" descr="C:\Users\наталья\Desktop\фото ст. гр. 2013г\P1040483.JPG"/>
          <p:cNvPicPr>
            <a:picLocks noChangeAspect="1" noChangeArrowheads="1"/>
          </p:cNvPicPr>
          <p:nvPr/>
        </p:nvPicPr>
        <p:blipFill>
          <a:blip r:embed="rId2" cstate="print"/>
          <a:srcRect l="8593" r="14062"/>
          <a:stretch>
            <a:fillRect/>
          </a:stretch>
        </p:blipFill>
        <p:spPr bwMode="auto">
          <a:xfrm>
            <a:off x="285720" y="2214554"/>
            <a:ext cx="4214842" cy="4087091"/>
          </a:xfrm>
          <a:prstGeom prst="rect">
            <a:avLst/>
          </a:prstGeom>
          <a:noFill/>
        </p:spPr>
      </p:pic>
      <p:pic>
        <p:nvPicPr>
          <p:cNvPr id="1027" name="Picture 3" descr="C:\Users\наталья\Desktop\фото ст. гр. 2013г\P1040485.JPG"/>
          <p:cNvPicPr>
            <a:picLocks noChangeAspect="1" noChangeArrowheads="1"/>
          </p:cNvPicPr>
          <p:nvPr/>
        </p:nvPicPr>
        <p:blipFill>
          <a:blip r:embed="rId3" cstate="print"/>
          <a:srcRect l="3125" t="14583" r="3125"/>
          <a:stretch>
            <a:fillRect/>
          </a:stretch>
        </p:blipFill>
        <p:spPr bwMode="auto">
          <a:xfrm>
            <a:off x="4786314" y="2786058"/>
            <a:ext cx="4077175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фото ст. гр. 2013г\P1040488.JPG"/>
          <p:cNvPicPr>
            <a:picLocks noChangeAspect="1" noChangeArrowheads="1"/>
          </p:cNvPicPr>
          <p:nvPr/>
        </p:nvPicPr>
        <p:blipFill>
          <a:blip r:embed="rId2" cstate="print"/>
          <a:srcRect r="18055"/>
          <a:stretch>
            <a:fillRect/>
          </a:stretch>
        </p:blipFill>
        <p:spPr bwMode="auto">
          <a:xfrm>
            <a:off x="285720" y="357166"/>
            <a:ext cx="2502555" cy="4071942"/>
          </a:xfrm>
          <a:prstGeom prst="rect">
            <a:avLst/>
          </a:prstGeom>
          <a:noFill/>
        </p:spPr>
      </p:pic>
      <p:pic>
        <p:nvPicPr>
          <p:cNvPr id="2051" name="Picture 3" descr="C:\Users\наталья\Desktop\фото ст. гр. 2013г\P1040491.JPG"/>
          <p:cNvPicPr>
            <a:picLocks noChangeAspect="1" noChangeArrowheads="1"/>
          </p:cNvPicPr>
          <p:nvPr/>
        </p:nvPicPr>
        <p:blipFill>
          <a:blip r:embed="rId3" cstate="print"/>
          <a:srcRect r="8333"/>
          <a:stretch>
            <a:fillRect/>
          </a:stretch>
        </p:blipFill>
        <p:spPr bwMode="auto">
          <a:xfrm>
            <a:off x="2928926" y="2078190"/>
            <a:ext cx="3286130" cy="4779810"/>
          </a:xfrm>
          <a:prstGeom prst="rect">
            <a:avLst/>
          </a:prstGeom>
          <a:noFill/>
        </p:spPr>
      </p:pic>
      <p:pic>
        <p:nvPicPr>
          <p:cNvPr id="2052" name="Picture 4" descr="C:\Users\наталья\Desktop\фото ст. гр. 2013г\DSC03937.JPG"/>
          <p:cNvPicPr>
            <a:picLocks noChangeAspect="1" noChangeArrowheads="1"/>
          </p:cNvPicPr>
          <p:nvPr/>
        </p:nvPicPr>
        <p:blipFill>
          <a:blip r:embed="rId4" cstate="print"/>
          <a:srcRect l="6945" t="7292" r="12499" b="3125"/>
          <a:stretch>
            <a:fillRect/>
          </a:stretch>
        </p:blipFill>
        <p:spPr bwMode="auto">
          <a:xfrm>
            <a:off x="6000760" y="357166"/>
            <a:ext cx="2860828" cy="424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\Desktop\фото ст. гр. 2013г\DSC03959.JPG"/>
          <p:cNvPicPr>
            <a:picLocks noChangeAspect="1" noChangeArrowheads="1"/>
          </p:cNvPicPr>
          <p:nvPr/>
        </p:nvPicPr>
        <p:blipFill>
          <a:blip r:embed="rId2" cstate="print"/>
          <a:srcRect l="15625" r="4687" b="13541"/>
          <a:stretch>
            <a:fillRect/>
          </a:stretch>
        </p:blipFill>
        <p:spPr bwMode="auto">
          <a:xfrm>
            <a:off x="357158" y="285728"/>
            <a:ext cx="4006551" cy="3260220"/>
          </a:xfrm>
          <a:prstGeom prst="rect">
            <a:avLst/>
          </a:prstGeom>
          <a:noFill/>
        </p:spPr>
      </p:pic>
      <p:pic>
        <p:nvPicPr>
          <p:cNvPr id="3075" name="Picture 3" descr="C:\Users\наталья\Desktop\фото ст. гр. 2013г\DSC03961.JPG"/>
          <p:cNvPicPr>
            <a:picLocks noChangeAspect="1" noChangeArrowheads="1"/>
          </p:cNvPicPr>
          <p:nvPr/>
        </p:nvPicPr>
        <p:blipFill>
          <a:blip r:embed="rId3" cstate="print"/>
          <a:srcRect l="8333" t="15625" r="9722" b="6250"/>
          <a:stretch>
            <a:fillRect/>
          </a:stretch>
        </p:blipFill>
        <p:spPr bwMode="auto">
          <a:xfrm>
            <a:off x="4572000" y="214290"/>
            <a:ext cx="3203280" cy="4071966"/>
          </a:xfrm>
          <a:prstGeom prst="rect">
            <a:avLst/>
          </a:prstGeom>
          <a:noFill/>
        </p:spPr>
      </p:pic>
      <p:pic>
        <p:nvPicPr>
          <p:cNvPr id="3076" name="Picture 4" descr="C:\Users\наталья\Desktop\фото ст. гр. 2013г\DSC03962.JPG"/>
          <p:cNvPicPr>
            <a:picLocks noChangeAspect="1" noChangeArrowheads="1"/>
          </p:cNvPicPr>
          <p:nvPr/>
        </p:nvPicPr>
        <p:blipFill>
          <a:blip r:embed="rId4" cstate="print"/>
          <a:srcRect l="5555" t="5208" r="4166" b="6250"/>
          <a:stretch>
            <a:fillRect/>
          </a:stretch>
        </p:blipFill>
        <p:spPr bwMode="auto">
          <a:xfrm>
            <a:off x="285720" y="3308081"/>
            <a:ext cx="2714644" cy="3549919"/>
          </a:xfrm>
          <a:prstGeom prst="rect">
            <a:avLst/>
          </a:prstGeom>
          <a:noFill/>
        </p:spPr>
      </p:pic>
      <p:pic>
        <p:nvPicPr>
          <p:cNvPr id="3077" name="Picture 5" descr="C:\Users\наталья\Desktop\фото ст. гр. 2013г\DSC03964.JPG"/>
          <p:cNvPicPr>
            <a:picLocks noChangeAspect="1" noChangeArrowheads="1"/>
          </p:cNvPicPr>
          <p:nvPr/>
        </p:nvPicPr>
        <p:blipFill>
          <a:blip r:embed="rId5" cstate="print"/>
          <a:srcRect l="6250" t="10416" r="7031" b="13541"/>
          <a:stretch>
            <a:fillRect/>
          </a:stretch>
        </p:blipFill>
        <p:spPr bwMode="auto">
          <a:xfrm>
            <a:off x="4000496" y="4086077"/>
            <a:ext cx="4214842" cy="2771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Desktop\фото ст. гр. 2013г\DSC03965.JPG"/>
          <p:cNvPicPr>
            <a:picLocks noChangeAspect="1" noChangeArrowheads="1"/>
          </p:cNvPicPr>
          <p:nvPr/>
        </p:nvPicPr>
        <p:blipFill>
          <a:blip r:embed="rId2" cstate="print"/>
          <a:srcRect t="6250" r="8333" b="4166"/>
          <a:stretch>
            <a:fillRect/>
          </a:stretch>
        </p:blipFill>
        <p:spPr bwMode="auto">
          <a:xfrm>
            <a:off x="285720" y="214290"/>
            <a:ext cx="4286262" cy="5585151"/>
          </a:xfrm>
          <a:prstGeom prst="rect">
            <a:avLst/>
          </a:prstGeom>
          <a:noFill/>
        </p:spPr>
      </p:pic>
      <p:pic>
        <p:nvPicPr>
          <p:cNvPr id="4099" name="Picture 3" descr="C:\Users\наталья\Desktop\фото ст. гр. 2013г\DSC03966.JPG"/>
          <p:cNvPicPr>
            <a:picLocks noChangeAspect="1" noChangeArrowheads="1"/>
          </p:cNvPicPr>
          <p:nvPr/>
        </p:nvPicPr>
        <p:blipFill>
          <a:blip r:embed="rId3" cstate="print"/>
          <a:srcRect l="6944" t="11458" r="9722"/>
          <a:stretch>
            <a:fillRect/>
          </a:stretch>
        </p:blipFill>
        <p:spPr bwMode="auto">
          <a:xfrm>
            <a:off x="4786314" y="1142984"/>
            <a:ext cx="3933291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Развивающая среда для развития мелкой моторики  </a:t>
            </a:r>
            <a:endParaRPr lang="ru-RU" dirty="0"/>
          </a:p>
        </p:txBody>
      </p:sp>
      <p:pic>
        <p:nvPicPr>
          <p:cNvPr id="4" name="Содержимое 3" descr="C:\Users\наталья\Desktop\По работе\фото ст. гр. 2013г\DSC0399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571612"/>
            <a:ext cx="4374842" cy="314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наталья\Desktop\По работе\фото ст. гр. 2013г\DSC04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68" y="3088109"/>
            <a:ext cx="4572032" cy="376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Desktop\По работе\фото ст. гр. 2013г\DSC04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85794"/>
            <a:ext cx="7358114" cy="50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наталья\Desktop\ната 1\фото\DSC01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964785"/>
            <a:ext cx="3857620" cy="2893215"/>
          </a:xfrm>
          <a:prstGeom prst="rect">
            <a:avLst/>
          </a:prstGeom>
          <a:noFill/>
        </p:spPr>
      </p:pic>
      <p:pic>
        <p:nvPicPr>
          <p:cNvPr id="3077" name="Picture 5" descr="C:\Users\наталья\Desktop\ната 1\фото\DSC01733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r="11250" b="16666"/>
          <a:stretch>
            <a:fillRect/>
          </a:stretch>
        </p:blipFill>
        <p:spPr bwMode="auto">
          <a:xfrm>
            <a:off x="571472" y="3929066"/>
            <a:ext cx="3857620" cy="2716651"/>
          </a:xfrm>
          <a:prstGeom prst="rect">
            <a:avLst/>
          </a:prstGeom>
          <a:noFill/>
        </p:spPr>
      </p:pic>
      <p:pic>
        <p:nvPicPr>
          <p:cNvPr id="6" name="Рисунок 5" descr="C:\Users\наталья\Desktop\ната 1\фото ст. гр. 2013г\DSC040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14290"/>
            <a:ext cx="3929090" cy="300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аталья\Desktop\ната 1\фото ст. гр. 2013г\DSC040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57166"/>
            <a:ext cx="3714776" cy="287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наталья\Desktop\По работе\фото ст. гр. 2013г\DSC04007.JPG"/>
          <p:cNvPicPr/>
          <p:nvPr/>
        </p:nvPicPr>
        <p:blipFill>
          <a:blip r:embed="rId2" cstate="print"/>
          <a:srcRect r="6897"/>
          <a:stretch>
            <a:fillRect/>
          </a:stretch>
        </p:blipFill>
        <p:spPr bwMode="auto">
          <a:xfrm>
            <a:off x="500034" y="642918"/>
            <a:ext cx="3857652" cy="312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наталья\Desktop\По работе\фото ст. гр. 2013г\DSC040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643314"/>
            <a:ext cx="3714744" cy="298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J:\фото 2012г\DSC02494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6093" t="4701" b="2350"/>
          <a:stretch>
            <a:fillRect/>
          </a:stretch>
        </p:blipFill>
        <p:spPr bwMode="auto">
          <a:xfrm>
            <a:off x="4714876" y="500042"/>
            <a:ext cx="358140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Наталия\фото\DSC01586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l="12727" t="11212" r="6364" b="8788"/>
          <a:stretch>
            <a:fillRect/>
          </a:stretch>
        </p:blipFill>
        <p:spPr bwMode="auto">
          <a:xfrm>
            <a:off x="357158" y="3786190"/>
            <a:ext cx="39036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Мое творчество с детьми </a:t>
            </a:r>
            <a:endParaRPr lang="ru-RU" dirty="0"/>
          </a:p>
        </p:txBody>
      </p:sp>
      <p:pic>
        <p:nvPicPr>
          <p:cNvPr id="2051" name="Picture 3" descr="C:\Users\наталья\Desktop\Детский сад\DSC04277.JPG"/>
          <p:cNvPicPr>
            <a:picLocks noChangeAspect="1" noChangeArrowheads="1"/>
          </p:cNvPicPr>
          <p:nvPr/>
        </p:nvPicPr>
        <p:blipFill>
          <a:blip r:embed="rId2" cstate="print"/>
          <a:srcRect l="7692" t="4327" b="9134"/>
          <a:stretch>
            <a:fillRect/>
          </a:stretch>
        </p:blipFill>
        <p:spPr bwMode="auto">
          <a:xfrm>
            <a:off x="5929322" y="1142984"/>
            <a:ext cx="2857520" cy="3571919"/>
          </a:xfrm>
          <a:prstGeom prst="rect">
            <a:avLst/>
          </a:prstGeom>
          <a:noFill/>
        </p:spPr>
      </p:pic>
      <p:pic>
        <p:nvPicPr>
          <p:cNvPr id="2052" name="Picture 4" descr="C:\Users\наталья\Desktop\Детский сад\DSC04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000504"/>
            <a:ext cx="3809995" cy="2857496"/>
          </a:xfrm>
          <a:prstGeom prst="rect">
            <a:avLst/>
          </a:prstGeom>
          <a:noFill/>
        </p:spPr>
      </p:pic>
      <p:pic>
        <p:nvPicPr>
          <p:cNvPr id="6" name="Picture 2" descr="C:\Users\наталья\Desktop\Детский сад\DSC04313.JPG"/>
          <p:cNvPicPr>
            <a:picLocks noChangeAspect="1" noChangeArrowheads="1"/>
          </p:cNvPicPr>
          <p:nvPr/>
        </p:nvPicPr>
        <p:blipFill>
          <a:blip r:embed="rId4" cstate="print"/>
          <a:srcRect t="8434" b="16064"/>
          <a:stretch>
            <a:fillRect/>
          </a:stretch>
        </p:blipFill>
        <p:spPr bwMode="auto">
          <a:xfrm>
            <a:off x="214282" y="1285860"/>
            <a:ext cx="4643470" cy="2629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наталья\Desktop\фото ст. гр. 2013г\DSC03925.JPG"/>
          <p:cNvPicPr>
            <a:picLocks noChangeAspect="1" noChangeArrowheads="1"/>
          </p:cNvPicPr>
          <p:nvPr/>
        </p:nvPicPr>
        <p:blipFill>
          <a:blip r:embed="rId2" cstate="print"/>
          <a:srcRect l="16129" t="4301" r="11290" b="5376"/>
          <a:stretch>
            <a:fillRect/>
          </a:stretch>
        </p:blipFill>
        <p:spPr bwMode="auto">
          <a:xfrm>
            <a:off x="5643570" y="500042"/>
            <a:ext cx="3214710" cy="3000396"/>
          </a:xfrm>
          <a:prstGeom prst="rect">
            <a:avLst/>
          </a:prstGeom>
          <a:noFill/>
        </p:spPr>
      </p:pic>
      <p:pic>
        <p:nvPicPr>
          <p:cNvPr id="3076" name="Picture 4" descr="C:\Users\наталья\Desktop\школа Никита\P1040120.JPG"/>
          <p:cNvPicPr>
            <a:picLocks noChangeAspect="1" noChangeArrowheads="1"/>
          </p:cNvPicPr>
          <p:nvPr/>
        </p:nvPicPr>
        <p:blipFill>
          <a:blip r:embed="rId3" cstate="print"/>
          <a:srcRect t="20370" b="7407"/>
          <a:stretch>
            <a:fillRect/>
          </a:stretch>
        </p:blipFill>
        <p:spPr bwMode="auto">
          <a:xfrm>
            <a:off x="214282" y="3857628"/>
            <a:ext cx="5143504" cy="2786082"/>
          </a:xfrm>
          <a:prstGeom prst="rect">
            <a:avLst/>
          </a:prstGeom>
          <a:noFill/>
        </p:spPr>
      </p:pic>
      <p:pic>
        <p:nvPicPr>
          <p:cNvPr id="3077" name="Picture 5" descr="C:\Users\наталья\Desktop\школа Никита\P1040121.JPG"/>
          <p:cNvPicPr>
            <a:picLocks noChangeAspect="1" noChangeArrowheads="1"/>
          </p:cNvPicPr>
          <p:nvPr/>
        </p:nvPicPr>
        <p:blipFill>
          <a:blip r:embed="rId4" cstate="print"/>
          <a:srcRect l="4000" t="49000" r="6000"/>
          <a:stretch>
            <a:fillRect/>
          </a:stretch>
        </p:blipFill>
        <p:spPr bwMode="auto">
          <a:xfrm>
            <a:off x="5286380" y="3857628"/>
            <a:ext cx="3687466" cy="2786057"/>
          </a:xfrm>
          <a:prstGeom prst="rect">
            <a:avLst/>
          </a:prstGeom>
          <a:noFill/>
        </p:spPr>
      </p:pic>
      <p:pic>
        <p:nvPicPr>
          <p:cNvPr id="6" name="Picture 2" descr="C:\Users\наталья\Desktop\Детский сад\DSC04275.JPG"/>
          <p:cNvPicPr>
            <a:picLocks noChangeAspect="1" noChangeArrowheads="1"/>
          </p:cNvPicPr>
          <p:nvPr/>
        </p:nvPicPr>
        <p:blipFill>
          <a:blip r:embed="rId5" cstate="print"/>
          <a:srcRect l="5769" t="5769" r="5769" b="6250"/>
          <a:stretch>
            <a:fillRect/>
          </a:stretch>
        </p:blipFill>
        <p:spPr bwMode="auto">
          <a:xfrm>
            <a:off x="357158" y="285728"/>
            <a:ext cx="2643206" cy="3505121"/>
          </a:xfrm>
          <a:prstGeom prst="rect">
            <a:avLst/>
          </a:prstGeom>
          <a:noFill/>
        </p:spPr>
      </p:pic>
      <p:pic>
        <p:nvPicPr>
          <p:cNvPr id="1026" name="Picture 2" descr="C:\Users\наталья\Desktop\ната 1\фото\DSC01211.JPG"/>
          <p:cNvPicPr>
            <a:picLocks noChangeAspect="1" noChangeArrowheads="1"/>
          </p:cNvPicPr>
          <p:nvPr/>
        </p:nvPicPr>
        <p:blipFill>
          <a:blip r:embed="rId6" cstate="print"/>
          <a:srcRect t="13000"/>
          <a:stretch>
            <a:fillRect/>
          </a:stretch>
        </p:blipFill>
        <p:spPr bwMode="auto">
          <a:xfrm>
            <a:off x="2786050" y="440013"/>
            <a:ext cx="2714644" cy="3148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Детский сад\DSC04270.JPG"/>
          <p:cNvPicPr>
            <a:picLocks noChangeAspect="1" noChangeArrowheads="1"/>
          </p:cNvPicPr>
          <p:nvPr/>
        </p:nvPicPr>
        <p:blipFill>
          <a:blip r:embed="rId2" cstate="print"/>
          <a:srcRect l="6923" t="1538" r="5384" b="6153"/>
          <a:stretch>
            <a:fillRect/>
          </a:stretch>
        </p:blipFill>
        <p:spPr bwMode="auto">
          <a:xfrm>
            <a:off x="214282" y="225594"/>
            <a:ext cx="4071966" cy="3214710"/>
          </a:xfrm>
          <a:prstGeom prst="rect">
            <a:avLst/>
          </a:prstGeom>
          <a:noFill/>
        </p:spPr>
      </p:pic>
      <p:pic>
        <p:nvPicPr>
          <p:cNvPr id="1027" name="Picture 3" descr="C:\Users\наталья\Desktop\Детский сад\DSC04273.JPG"/>
          <p:cNvPicPr>
            <a:picLocks noChangeAspect="1" noChangeArrowheads="1"/>
          </p:cNvPicPr>
          <p:nvPr/>
        </p:nvPicPr>
        <p:blipFill>
          <a:blip r:embed="rId3" cstate="print"/>
          <a:srcRect l="8621" t="11638" r="13793" b="10775"/>
          <a:stretch>
            <a:fillRect/>
          </a:stretch>
        </p:blipFill>
        <p:spPr bwMode="auto">
          <a:xfrm>
            <a:off x="5286380" y="285728"/>
            <a:ext cx="2857520" cy="3810027"/>
          </a:xfrm>
          <a:prstGeom prst="rect">
            <a:avLst/>
          </a:prstGeom>
          <a:noFill/>
        </p:spPr>
      </p:pic>
      <p:pic>
        <p:nvPicPr>
          <p:cNvPr id="1028" name="Picture 4" descr="C:\Users\наталья\Desktop\Детский сад\DSC04274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5128" t="7692" r="5128"/>
          <a:stretch>
            <a:fillRect/>
          </a:stretch>
        </p:blipFill>
        <p:spPr bwMode="auto">
          <a:xfrm>
            <a:off x="1000100" y="3429000"/>
            <a:ext cx="2500330" cy="3429000"/>
          </a:xfrm>
          <a:prstGeom prst="rect">
            <a:avLst/>
          </a:prstGeom>
          <a:noFill/>
        </p:spPr>
      </p:pic>
      <p:pic>
        <p:nvPicPr>
          <p:cNvPr id="5" name="Picture 2" descr="C:\Users\наталья\Desktop\школа Никита\P10401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018363"/>
            <a:ext cx="3786182" cy="2839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талья\Desktop\ната 1\фото\DSC01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087813" cy="3065860"/>
          </a:xfrm>
          <a:prstGeom prst="rect">
            <a:avLst/>
          </a:prstGeom>
          <a:noFill/>
        </p:spPr>
      </p:pic>
      <p:pic>
        <p:nvPicPr>
          <p:cNvPr id="3" name="Рисунок 7" descr="P:\фото 2012г\DSC024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66"/>
            <a:ext cx="367665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2" descr="P:\фото 2012г\DSC02949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2510" r="8160" b="25603"/>
          <a:stretch>
            <a:fillRect/>
          </a:stretch>
        </p:blipFill>
        <p:spPr bwMode="auto">
          <a:xfrm>
            <a:off x="357157" y="3571876"/>
            <a:ext cx="3836755" cy="266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:\фото 2012г\DSC02827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4786314" y="3429000"/>
            <a:ext cx="3975104" cy="298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524</TotalTime>
  <Words>40</Words>
  <Application>Microsoft Office PowerPoint</Application>
  <PresentationFormat>Экран (4:3)</PresentationFormat>
  <Paragraphs>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Ознакомление с природой</vt:lpstr>
      <vt:lpstr>Развивающая среда для развития мелкой моторики  </vt:lpstr>
      <vt:lpstr>Слайд 3</vt:lpstr>
      <vt:lpstr>Слайд 4</vt:lpstr>
      <vt:lpstr>Слайд 5</vt:lpstr>
      <vt:lpstr>Мое творчество с детьми </vt:lpstr>
      <vt:lpstr>Слайд 7</vt:lpstr>
      <vt:lpstr>Слайд 8</vt:lpstr>
      <vt:lpstr>Слайд 9</vt:lpstr>
      <vt:lpstr>Участие в акции «Сохраним нашу планету»</vt:lpstr>
      <vt:lpstr>Совместная работа с родителями и детьми. Конкурс поделок                         «Осень золотая»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 -развивающая среда</dc:title>
  <dc:creator>наталья</dc:creator>
  <cp:lastModifiedBy>Ksenia</cp:lastModifiedBy>
  <cp:revision>40</cp:revision>
  <dcterms:created xsi:type="dcterms:W3CDTF">2014-02-16T15:16:04Z</dcterms:created>
  <dcterms:modified xsi:type="dcterms:W3CDTF">2015-11-03T16:14:38Z</dcterms:modified>
</cp:coreProperties>
</file>